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0" r:id="rId5"/>
    <p:sldId id="388" r:id="rId6"/>
    <p:sldId id="256" r:id="rId7"/>
    <p:sldId id="384" r:id="rId8"/>
    <p:sldId id="385" r:id="rId9"/>
    <p:sldId id="386" r:id="rId10"/>
    <p:sldId id="387" r:id="rId11"/>
    <p:sldId id="261" r:id="rId12"/>
    <p:sldId id="262" r:id="rId13"/>
    <p:sldId id="257" r:id="rId14"/>
    <p:sldId id="258" r:id="rId15"/>
    <p:sldId id="25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DE4266-3C9E-4108-9B5C-824B1F3C0CFB}">
          <p14:sldIdLst/>
        </p14:section>
        <p14:section name="Slides" id="{20B43BF9-81AA-4498-863A-4383A63896BD}">
          <p14:sldIdLst>
            <p14:sldId id="260"/>
            <p14:sldId id="388"/>
            <p14:sldId id="256"/>
          </p14:sldIdLst>
        </p14:section>
        <p14:section name="4" id="{AE1904FC-8AF5-4C89-BCAB-12ED0CB587A2}">
          <p14:sldIdLst>
            <p14:sldId id="384"/>
            <p14:sldId id="385"/>
            <p14:sldId id="386"/>
            <p14:sldId id="387"/>
            <p14:sldId id="261"/>
          </p14:sldIdLst>
        </p14:section>
        <p14:section name="5" id="{621E7D2A-9F52-4950-AC56-16DAFF2237D5}">
          <p14:sldIdLst>
            <p14:sldId id="262"/>
            <p14:sldId id="257"/>
            <p14:sldId id="258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0A5B-76AB-4FB9-8EF4-97223D7007D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49AA-6FF7-4721-BCD0-E1F2F2C2F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3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3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149AA-6FF7-4721-BCD0-E1F2F2C2F7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3336-A3BF-3488-58B8-3D790A2F5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399A4-3685-FB76-97A7-6B8A803A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1D245-E4A6-D55D-B736-A7DC43F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8801-6116-BA4E-2CDB-986D9AF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1560-9FD5-A471-BF93-0A4F9B65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7DE2-9D58-7DC7-8DC6-17D21C5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8F36-EE64-A631-6C2F-DAB2841EF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40558-8B4D-FAEA-FD36-22BB1BDF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019-8BBD-F364-5ABD-D16718F8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33CF-6C5C-C858-43D2-069306A6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8267BB-D4B0-AB2E-CFFA-EBD9F1AF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7C418-D200-C68C-D849-A07D4D03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F08E-6011-CF6A-4031-5BFCCBB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E58B-48C6-C88A-C317-0CE184A9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4D0A-0F8A-CB8F-B6E4-28E9DA6A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4DB9-924C-8B40-D4CA-DC85B551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D574-C98D-C6C0-45C0-650FA0C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1E538-5B42-1CA1-E5FC-FEE21523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B3DBF-0930-8D52-C53B-8B35EE72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E2E2-F2BE-8BB2-1BB8-6EC9EEA7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B255-E9F4-AABE-0CE6-3354E18D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7C48C-5455-FED9-68AB-C41DE263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F7510-3D85-4363-BE4F-2A852CC3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2C7EC-FEE9-141A-7DD1-A256B6C6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DEAC-922D-0315-0724-A84DF8C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1758-2186-6A69-4DC2-6929EB75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82B5-1180-0A2A-19CF-E0480411C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1B59-6B03-85A4-471F-527F08C10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9E35-64FD-20BA-9806-163DAA25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4C7C-7B6D-2911-FEAA-FF724EA33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A645A-B97E-B470-E789-16FE15AA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0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3D13-B4D1-7300-13E7-CD91CCB4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52A3E-47CA-D9CC-F1B2-D19DA8FB6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249-3B94-91BE-4BFC-B06F0FA2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B8B4-EF88-2030-77D8-124817B31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5006C-B654-945A-A759-9BA29A7CD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A6466-133E-B478-3205-32DAFB26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4AE67-B639-B3B0-0F27-F1DFD5D3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237BB-1AE6-2840-8EEB-8F78EB11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5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1A9F-F584-FB9C-93CE-4BDF94E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06A3B-2808-45CD-78D1-4720B472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B452-1C8E-FB47-C442-E2F4712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82009-AC44-0787-A6D1-E0D773DC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4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E72AC8-1D34-F104-3278-34B611E7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0A4B6-5469-C4E7-637E-1BF33B5A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8F82B-B578-2D86-6A01-CD4E2FB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A585-1D83-4069-87E2-90CEDE1B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912E-593F-1B6E-CE72-6D55A6EB9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E6FD-6157-2CED-A1AA-97C945F6F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18F8F-2E59-0B29-4BD1-0762487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B5760-7185-5C95-CCD9-27D72480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00E07-BF64-D59C-0753-904378DF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E695-B2DE-8536-C8C2-7B6C8761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7C684-11A7-0D60-53CF-F9B3586A7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669AE-7438-C163-0234-EDC55B8C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81E9-7956-D450-9ED8-A6A3539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A77E8-BED4-5A54-F9B6-FFFAAD1C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4A4D7-FFE4-2CE6-80F2-53AEDC49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9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CE6FA-BB41-AFAF-B1AF-C0762C3A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67405-23FD-869E-731E-395894D9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8605-2BD0-776E-8201-1B2BEBA28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59CE-60D7-4CE4-9667-B21C2D5F9F70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5481-5AB5-921F-55A9-3AD10F06F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6449D-2B60-AE77-C8CB-F106EF43A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88B61-D284-46F4-9D12-0AF399086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slide" Target="slide11.xml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12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openxmlformats.org/officeDocument/2006/relationships/image" Target="../media/image7.jpeg"/><Relationship Id="rId10" Type="http://schemas.openxmlformats.org/officeDocument/2006/relationships/slide" Target="slide4.xml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nyMast/FireGuar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340E2D-9113-80CB-2482-D54BD822ADA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72ADA2-BC83-C0A2-802D-04239ADE61A7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9939042"/>
                  </p:ext>
                </p:extLst>
              </p:nvPr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A0DF3F4-F6BF-4637-464D-22DE21CED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059C741-13CD-C77B-EA46-022B0BFFF163}"/>
              </a:ext>
            </a:extLst>
          </p:cNvPr>
          <p:cNvGrpSpPr/>
          <p:nvPr/>
        </p:nvGrpSpPr>
        <p:grpSpPr>
          <a:xfrm rot="20700000">
            <a:off x="6019300" y="-3530934"/>
            <a:ext cx="4572000" cy="3397481"/>
            <a:chOff x="924560" y="721360"/>
            <a:chExt cx="4572000" cy="57233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02431-88B7-9F37-AD29-83CF9CECE163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63801F-86DC-4739-DE28-6FE20554344A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Solheim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523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9BD43-E623-EAFC-69A9-749136B7B1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B9E6B4-FB70-F1F3-D8C8-592F89549063}"/>
              </a:ext>
            </a:extLst>
          </p:cNvPr>
          <p:cNvGrpSpPr/>
          <p:nvPr/>
        </p:nvGrpSpPr>
        <p:grpSpPr>
          <a:xfrm>
            <a:off x="2091284" y="1482027"/>
            <a:ext cx="4453128" cy="2743200"/>
            <a:chOff x="2091284" y="1482027"/>
            <a:chExt cx="4453128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7BECC7-8A1F-4643-B5A8-7E79233F17AB}"/>
                </a:ext>
              </a:extLst>
            </p:cNvPr>
            <p:cNvSpPr/>
            <p:nvPr/>
          </p:nvSpPr>
          <p:spPr>
            <a:xfrm rot="1800000">
              <a:off x="2091284" y="148202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Placeholder 4" descr="Programming data on computer monitor">
              <a:extLst>
                <a:ext uri="{FF2B5EF4-FFF2-40B4-BE49-F238E27FC236}">
                  <a16:creationId xmlns:a16="http://schemas.microsoft.com/office/drawing/2014/main" id="{FE3AECCE-DA94-4C7D-36E6-B30D0B8D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5" b="7835"/>
            <a:stretch/>
          </p:blipFill>
          <p:spPr>
            <a:xfrm rot="1800000">
              <a:off x="2363707" y="1758289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0C36B4-6121-4D51-C8AA-C3EE13C7AE64}"/>
              </a:ext>
            </a:extLst>
          </p:cNvPr>
          <p:cNvSpPr/>
          <p:nvPr/>
        </p:nvSpPr>
        <p:spPr>
          <a:xfrm>
            <a:off x="6351191" y="3940960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C44942-C905-0F13-7B35-A152E3A30A67}"/>
              </a:ext>
            </a:extLst>
          </p:cNvPr>
          <p:cNvSpPr/>
          <p:nvPr/>
        </p:nvSpPr>
        <p:spPr>
          <a:xfrm rot="900000">
            <a:off x="655155" y="2502678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50047"/>
                  </p:ext>
                </p:extLst>
              </p:nvPr>
            </p:nvGraphicFramePr>
            <p:xfrm rot="900000">
              <a:off x="930999" y="2776998"/>
              <a:ext cx="3901440" cy="2194560"/>
            </p:xfrm>
            <a:graphic>
              <a:graphicData uri="http://schemas.microsoft.com/office/powerpoint/2016/slidezoom">
                <pslz:sldZm>
                  <pslz:sldZmObj sldId="258" cId="3977178623">
                    <pslz:zmPr id="{CE750C55-6EBF-43A4-81D0-7EF7F470B9BD}" returnToParent="0" transitionDur="15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9C5E2BA-DEE1-7C83-5390-B4DC2F76F6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0000">
                <a:off x="930999" y="2776998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077345"/>
                  </p:ext>
                </p:extLst>
              </p:nvPr>
            </p:nvGraphicFramePr>
            <p:xfrm>
              <a:off x="6627035" y="4215280"/>
              <a:ext cx="3901440" cy="2194560"/>
            </p:xfrm>
            <a:graphic>
              <a:graphicData uri="http://schemas.microsoft.com/office/powerpoint/2016/slidezoom">
                <pslz:sldZm>
                  <pslz:sldZmObj sldId="259" cId="2757174426">
                    <pslz:zmPr id="{645A4C52-9801-484B-B984-930FE19EAB56}" returnToParent="0" transitionDur="2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6D36D40-7228-65D4-B372-3961DA3E3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7035" y="4215280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43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A8F32-8DF4-B773-60C7-35E1C73B0534}"/>
              </a:ext>
            </a:extLst>
          </p:cNvPr>
          <p:cNvSpPr txBox="1"/>
          <p:nvPr/>
        </p:nvSpPr>
        <p:spPr>
          <a:xfrm>
            <a:off x="217715" y="1613119"/>
            <a:ext cx="117565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eague Spartan Black" pitchFamily="2" charset="0"/>
              </a:rPr>
              <a:t>Your Third Slide Here</a:t>
            </a:r>
          </a:p>
        </p:txBody>
      </p:sp>
      <p:pic>
        <p:nvPicPr>
          <p:cNvPr id="4" name="Content Placeholder 5" descr="A diagram of a cloud&#10;&#10;AI-generated content may be incorrect.">
            <a:extLst>
              <a:ext uri="{FF2B5EF4-FFF2-40B4-BE49-F238E27FC236}">
                <a16:creationId xmlns:a16="http://schemas.microsoft.com/office/drawing/2014/main" id="{F0A665A8-69DC-F63B-18A5-21AAE7834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3"/>
            <a:ext cx="12191999" cy="6845287"/>
          </a:xfrm>
          <a:prstGeom prst="rect">
            <a:avLst/>
          </a:prstGeom>
        </p:spPr>
      </p:pic>
      <p:sp>
        <p:nvSpPr>
          <p:cNvPr id="3" name="!!TextBox 12">
            <a:extLst>
              <a:ext uri="{FF2B5EF4-FFF2-40B4-BE49-F238E27FC236}">
                <a16:creationId xmlns:a16="http://schemas.microsoft.com/office/drawing/2014/main" id="{042D0C20-0349-2CBE-3C58-04BF020D971C}"/>
              </a:ext>
            </a:extLst>
          </p:cNvPr>
          <p:cNvSpPr txBox="1"/>
          <p:nvPr/>
        </p:nvSpPr>
        <p:spPr>
          <a:xfrm>
            <a:off x="0" y="109182"/>
            <a:ext cx="361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Software</a:t>
            </a:r>
            <a:b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</a:br>
            <a:r>
              <a:rPr lang="en-US" sz="3600" dirty="0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717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D3BD0-582C-60C1-3007-47B38980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DE775-78C2-A5EE-6A0E-F81102FCFF8A}"/>
              </a:ext>
            </a:extLst>
          </p:cNvPr>
          <p:cNvSpPr txBox="1"/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we are now</a:t>
            </a:r>
          </a:p>
        </p:txBody>
      </p:sp>
      <p:pic>
        <p:nvPicPr>
          <p:cNvPr id="3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611442-C848-15DD-376D-CB2DBEF9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9" y="390832"/>
            <a:ext cx="10329401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9D37A-9FE9-F529-F0F4-5172EDBC2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4CBEF-5C73-A738-611E-4F36C377F76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CE65F1-40B7-A92D-1CC3-7D7FC66B06DE}"/>
              </a:ext>
            </a:extLst>
          </p:cNvPr>
          <p:cNvGrpSpPr/>
          <p:nvPr/>
        </p:nvGrpSpPr>
        <p:grpSpPr>
          <a:xfrm rot="20700000">
            <a:off x="1259839" y="1066799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90A1DE8-0369-7F36-2B23-6F4BBEA3CE05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1D330E-ABC9-9222-ABD2-5D081CDED4BA}"/>
                </a:ext>
              </a:extLst>
            </p:cNvPr>
            <p:cNvSpPr txBox="1"/>
            <p:nvPr/>
          </p:nvSpPr>
          <p:spPr>
            <a:xfrm>
              <a:off x="1097280" y="1606977"/>
              <a:ext cx="4226560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THANK</a:t>
              </a:r>
            </a:p>
            <a:p>
              <a:pPr algn="ctr"/>
              <a:r>
                <a:rPr lang="en-US" sz="88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230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B0CA-DB37-DA54-BE33-9F413B88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77D24A-2C8D-6E34-46FA-3AD3DE3918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77F3EA-A181-80D4-4B7B-D311BEF9AD19}"/>
              </a:ext>
            </a:extLst>
          </p:cNvPr>
          <p:cNvGrpSpPr/>
          <p:nvPr/>
        </p:nvGrpSpPr>
        <p:grpSpPr>
          <a:xfrm rot="20700000">
            <a:off x="1027610" y="587827"/>
            <a:ext cx="4572000" cy="4572000"/>
            <a:chOff x="924560" y="721360"/>
            <a:chExt cx="4572000" cy="4572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69367D-C809-59E3-4E04-071251B21B32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E41A87-1E4C-8F1D-BD1F-F701BC6B90B7}"/>
                </a:ext>
              </a:extLst>
            </p:cNvPr>
            <p:cNvSpPr txBox="1"/>
            <p:nvPr/>
          </p:nvSpPr>
          <p:spPr>
            <a:xfrm>
              <a:off x="1097280" y="1299201"/>
              <a:ext cx="42265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FireGuard</a:t>
              </a:r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-----------</a:t>
              </a:r>
              <a:b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</a:br>
              <a:r>
                <a:rPr lang="en-US" sz="7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Gruppe 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FCA8FA8-8AD2-78B3-F6C1-5E1E6E4679A3}"/>
              </a:ext>
            </a:extLst>
          </p:cNvPr>
          <p:cNvSpPr/>
          <p:nvPr/>
        </p:nvSpPr>
        <p:spPr>
          <a:xfrm rot="900000">
            <a:off x="6862249" y="4156853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00000">
              <a:off x="7138093" y="4431173"/>
              <a:ext cx="3901440" cy="2194560"/>
            </p:xfrm>
            <a:graphic>
              <a:graphicData uri="http://schemas.microsoft.com/office/powerpoint/2016/slidezoom">
                <pslz:sldZm>
                  <pslz:sldZmObj sldId="256" cId="111357264">
                    <pslz:zmPr id="{E7FAA42C-5507-4354-8594-3CCDFC32F294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3901440" cy="2194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A2F843A-0A42-487F-8688-D5CB70739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00000">
                <a:off x="7138093" y="4431173"/>
                <a:ext cx="3901440" cy="2194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85DF9EC-C9D5-FB6F-3F98-3588EA416993}"/>
              </a:ext>
            </a:extLst>
          </p:cNvPr>
          <p:cNvGrpSpPr/>
          <p:nvPr/>
        </p:nvGrpSpPr>
        <p:grpSpPr>
          <a:xfrm rot="20700000">
            <a:off x="6019300" y="298550"/>
            <a:ext cx="4572000" cy="3397481"/>
            <a:chOff x="924560" y="721360"/>
            <a:chExt cx="4572000" cy="5723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C9439C-B07C-1DAF-EBA0-1F1BD14E1ED9}"/>
                </a:ext>
              </a:extLst>
            </p:cNvPr>
            <p:cNvSpPr/>
            <p:nvPr/>
          </p:nvSpPr>
          <p:spPr>
            <a:xfrm>
              <a:off x="924560" y="721360"/>
              <a:ext cx="4572000" cy="457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B3D94-D3F3-2B16-9C0C-A825ECFE1D6B}"/>
                </a:ext>
              </a:extLst>
            </p:cNvPr>
            <p:cNvSpPr txBox="1"/>
            <p:nvPr/>
          </p:nvSpPr>
          <p:spPr>
            <a:xfrm>
              <a:off x="1086868" y="1104404"/>
              <a:ext cx="4226560" cy="534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n-NO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P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eter</a:t>
              </a:r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 Skaar</a:t>
              </a: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Henrik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Vallestad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Jonny </a:t>
              </a:r>
              <a:r>
                <a:rPr lang="en-US" sz="3200" dirty="0" err="1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Hugøy</a:t>
              </a:r>
              <a:endParaRPr lang="en-US" sz="3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  <a:p>
              <a:pPr algn="ctr"/>
              <a:r>
                <a:rPr lang="en-US" sz="3200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noFill/>
                  <a:latin typeface="League Spartan Black" pitchFamily="2" charset="0"/>
                </a:rPr>
                <a:t>Ole August Solem</a:t>
              </a:r>
            </a:p>
            <a:p>
              <a:pPr algn="ctr"/>
              <a:endParaRPr lang="en-US" sz="7200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League Spartan Black" pitchFamily="2" charset="0"/>
              </a:endParaRPr>
            </a:p>
          </p:txBody>
        </p:sp>
      </p:grpSp>
      <p:pic>
        <p:nvPicPr>
          <p:cNvPr id="11" name="Picture 10" descr="A close up of a camera lens&#10;&#10;AI-generated content may be incorrect.">
            <a:extLst>
              <a:ext uri="{FF2B5EF4-FFF2-40B4-BE49-F238E27FC236}">
                <a16:creationId xmlns:a16="http://schemas.microsoft.com/office/drawing/2014/main" id="{4C596E41-575E-21C0-9132-B16F8E1D8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910" y="3945796"/>
            <a:ext cx="1920240" cy="1920240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  <p:pic>
        <p:nvPicPr>
          <p:cNvPr id="12" name="Picture 11" descr="A close up of a camera&#10;&#10;AI-generated content may be incorrect.">
            <a:extLst>
              <a:ext uri="{FF2B5EF4-FFF2-40B4-BE49-F238E27FC236}">
                <a16:creationId xmlns:a16="http://schemas.microsoft.com/office/drawing/2014/main" id="{B648A65A-9E5B-0D9D-FFC2-15A8666BE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826">
            <a:off x="13892432" y="197327"/>
            <a:ext cx="5507693" cy="3443891"/>
          </a:xfrm>
          <a:prstGeom prst="rect">
            <a:avLst/>
          </a:prstGeom>
          <a:effectLst>
            <a:outerShdw blurRad="952500" dist="762000" dir="8100000" algn="tr" rotWithShape="0">
              <a:prstClr val="black">
                <a:alpha val="9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04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9F5BB3-0599-9622-CFDD-BDEF10F36F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CEFA467-3014-7B19-8211-E89F2969A420}"/>
              </a:ext>
            </a:extLst>
          </p:cNvPr>
          <p:cNvGrpSpPr/>
          <p:nvPr/>
        </p:nvGrpSpPr>
        <p:grpSpPr>
          <a:xfrm>
            <a:off x="1969589" y="1839686"/>
            <a:ext cx="4453128" cy="2743200"/>
            <a:chOff x="1969589" y="1839686"/>
            <a:chExt cx="4453128" cy="2743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678CE0-78AB-4CA3-805B-933DF32E86FA}"/>
                </a:ext>
              </a:extLst>
            </p:cNvPr>
            <p:cNvSpPr/>
            <p:nvPr/>
          </p:nvSpPr>
          <p:spPr>
            <a:xfrm>
              <a:off x="1969589" y="1839686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Placeholder 4" descr="Blue abstract design with square in middle and lines">
              <a:extLst>
                <a:ext uri="{FF2B5EF4-FFF2-40B4-BE49-F238E27FC236}">
                  <a16:creationId xmlns:a16="http://schemas.microsoft.com/office/drawing/2014/main" id="{15A6AEC3-D620-B47E-2DB5-07D095D3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7" b="6307"/>
            <a:stretch/>
          </p:blipFill>
          <p:spPr>
            <a:xfrm>
              <a:off x="2243909" y="2114006"/>
              <a:ext cx="3913632" cy="219969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E9B7F66-7756-58DB-0582-6867B23FABD8}"/>
              </a:ext>
            </a:extLst>
          </p:cNvPr>
          <p:cNvSpPr/>
          <p:nvPr/>
        </p:nvSpPr>
        <p:spPr>
          <a:xfrm>
            <a:off x="7129511" y="370892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6B5E9-36B1-BCD1-664D-F9BB4F2C2112}"/>
              </a:ext>
            </a:extLst>
          </p:cNvPr>
          <p:cNvSpPr/>
          <p:nvPr/>
        </p:nvSpPr>
        <p:spPr>
          <a:xfrm rot="900000">
            <a:off x="7075735" y="529541"/>
            <a:ext cx="4453128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B6BCFD-0EFC-A20D-1D94-57B3A324BE1D}"/>
              </a:ext>
            </a:extLst>
          </p:cNvPr>
          <p:cNvGrpSpPr/>
          <p:nvPr/>
        </p:nvGrpSpPr>
        <p:grpSpPr>
          <a:xfrm>
            <a:off x="1804947" y="2854407"/>
            <a:ext cx="4453128" cy="2743200"/>
            <a:chOff x="1804947" y="2854407"/>
            <a:chExt cx="4453128" cy="2743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532AA7-A163-7CAB-36B3-C0B851FCFFEB}"/>
                </a:ext>
              </a:extLst>
            </p:cNvPr>
            <p:cNvSpPr/>
            <p:nvPr/>
          </p:nvSpPr>
          <p:spPr>
            <a:xfrm rot="900000">
              <a:off x="1804947" y="2854407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Placeholder 4" descr="White and black robot hands">
              <a:extLst>
                <a:ext uri="{FF2B5EF4-FFF2-40B4-BE49-F238E27FC236}">
                  <a16:creationId xmlns:a16="http://schemas.microsoft.com/office/drawing/2014/main" id="{9903EBD4-F65F-C91A-82FB-86D7C200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" b="10"/>
            <a:stretch/>
          </p:blipFill>
          <p:spPr>
            <a:xfrm rot="900000">
              <a:off x="2078446" y="3129823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11D348-D466-AF54-7A8F-F03E13D06BF8}"/>
              </a:ext>
            </a:extLst>
          </p:cNvPr>
          <p:cNvGrpSpPr/>
          <p:nvPr/>
        </p:nvGrpSpPr>
        <p:grpSpPr>
          <a:xfrm>
            <a:off x="2132940" y="2853957"/>
            <a:ext cx="2743200" cy="4453128"/>
            <a:chOff x="2132940" y="2853957"/>
            <a:chExt cx="2743200" cy="4453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CFE316-690D-34B2-5104-23F96CAED523}"/>
                </a:ext>
              </a:extLst>
            </p:cNvPr>
            <p:cNvSpPr/>
            <p:nvPr/>
          </p:nvSpPr>
          <p:spPr>
            <a:xfrm rot="2700000">
              <a:off x="1277976" y="3708921"/>
              <a:ext cx="4453128" cy="27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Placeholder 4" descr="Closeup of keyboard">
              <a:extLst>
                <a:ext uri="{FF2B5EF4-FFF2-40B4-BE49-F238E27FC236}">
                  <a16:creationId xmlns:a16="http://schemas.microsoft.com/office/drawing/2014/main" id="{6ABCB0AF-3A20-DF42-D70C-A99F52C2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8" b="12518"/>
            <a:stretch/>
          </p:blipFill>
          <p:spPr>
            <a:xfrm rot="2700000">
              <a:off x="1549140" y="3985721"/>
              <a:ext cx="3913632" cy="2199699"/>
            </a:xfrm>
            <a:custGeom>
              <a:avLst/>
              <a:gdLst>
                <a:gd name="connsiteX0" fmla="*/ 0 w 2781437"/>
                <a:gd name="connsiteY0" fmla="*/ 0 h 5862513"/>
                <a:gd name="connsiteX1" fmla="*/ 2781437 w 2781437"/>
                <a:gd name="connsiteY1" fmla="*/ 0 h 5862513"/>
                <a:gd name="connsiteX2" fmla="*/ 2781437 w 2781437"/>
                <a:gd name="connsiteY2" fmla="*/ 5862513 h 5862513"/>
                <a:gd name="connsiteX3" fmla="*/ 0 w 2781437"/>
                <a:gd name="connsiteY3" fmla="*/ 5862513 h 58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437" h="5862513">
                  <a:moveTo>
                    <a:pt x="0" y="0"/>
                  </a:moveTo>
                  <a:lnTo>
                    <a:pt x="2781437" y="0"/>
                  </a:lnTo>
                  <a:lnTo>
                    <a:pt x="2781437" y="5862513"/>
                  </a:lnTo>
                  <a:lnTo>
                    <a:pt x="0" y="5862513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382094"/>
                  </p:ext>
                </p:extLst>
              </p:nvPr>
            </p:nvGraphicFramePr>
            <p:xfrm rot="900000">
              <a:off x="7243292" y="742950"/>
              <a:ext cx="4118014" cy="2316383"/>
            </p:xfrm>
            <a:graphic>
              <a:graphicData uri="http://schemas.microsoft.com/office/powerpoint/2016/sectionzoom">
                <psez:sectionZm>
                  <psez:sectionZmObj sectionId="{AE1904FC-8AF5-4C89-BCAB-12ED0CB587A2}">
                    <psez:zmPr id="{5E77729F-CBCF-4962-B6F5-09180C398FA8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00000">
                          <a:off x="0" y="0"/>
                          <a:ext cx="4118014" cy="23163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3A47C2E-03AB-0824-CC9E-3B816A1CA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900000">
                <a:off x="7243292" y="742950"/>
                <a:ext cx="4118014" cy="23163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Section Zoom 23"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6309827"/>
                  </p:ext>
                </p:extLst>
              </p:nvPr>
            </p:nvGraphicFramePr>
            <p:xfrm>
              <a:off x="7237204" y="3888656"/>
              <a:ext cx="4237742" cy="2383730"/>
            </p:xfrm>
            <a:graphic>
              <a:graphicData uri="http://schemas.microsoft.com/office/powerpoint/2016/sectionzoom">
                <psez:sectionZm>
                  <psez:sectionZmObj sectionId="{621E7D2A-9F52-4950-AC56-16DAFF2237D5}">
                    <psez:zmPr id="{F6694D48-31D9-41E8-A532-CF933BF1FA8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7742" cy="23837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Section Zoom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ECC754E-E618-BFA0-C2E7-5C70AC00D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7204" y="3888656"/>
                <a:ext cx="4237742" cy="23837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5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4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!!3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 flipH="1"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>
            <a:off x="3346785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 flipH="1"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!!Table 3">
            <a:extLst>
              <a:ext uri="{FF2B5EF4-FFF2-40B4-BE49-F238E27FC236}">
                <a16:creationId xmlns:a16="http://schemas.microsoft.com/office/drawing/2014/main" id="{1A77EA87-3B05-C965-AB78-4532E1FA0E71}"/>
              </a:ext>
            </a:extLst>
          </p:cNvPr>
          <p:cNvGraphicFramePr>
            <a:graphicFrameLocks noGrp="1"/>
          </p:cNvGraphicFramePr>
          <p:nvPr/>
        </p:nvGraphicFramePr>
        <p:xfrm>
          <a:off x="0" y="7061200"/>
          <a:ext cx="17272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">
                  <a:extLst>
                    <a:ext uri="{9D8B030D-6E8A-4147-A177-3AD203B41FA5}">
                      <a16:colId xmlns:a16="http://schemas.microsoft.com/office/drawing/2014/main" val="696454633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4175944816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136695857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1632686439"/>
                    </a:ext>
                  </a:extLst>
                </a:gridCol>
                <a:gridCol w="345440">
                  <a:extLst>
                    <a:ext uri="{9D8B030D-6E8A-4147-A177-3AD203B41FA5}">
                      <a16:colId xmlns:a16="http://schemas.microsoft.com/office/drawing/2014/main" val="2548957354"/>
                    </a:ext>
                  </a:extLst>
                </a:gridCol>
              </a:tblGrid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9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4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70D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70047"/>
                  </a:ext>
                </a:extLst>
              </a:tr>
              <a:tr h="240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FA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46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6C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55623"/>
                  </a:ext>
                </a:extLst>
              </a:tr>
            </a:tbl>
          </a:graphicData>
        </a:graphic>
      </p:graphicFrame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4237710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3129712"/>
            <a:ext cx="914400" cy="914400"/>
          </a:xfrm>
          <a:prstGeom prst="rect">
            <a:avLst/>
          </a:prstGeom>
        </p:spPr>
      </p:pic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4059" y="4215145"/>
            <a:ext cx="179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200" y="3129712"/>
            <a:ext cx="914400" cy="914400"/>
          </a:xfrm>
          <a:prstGeom prst="rect">
            <a:avLst/>
          </a:prstGeom>
        </p:spPr>
      </p:pic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4207001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pic>
        <p:nvPicPr>
          <p:cNvPr id="21" name="!!Graphic 20" descr="Beaker with solid fill">
            <a:extLst>
              <a:ext uri="{FF2B5EF4-FFF2-40B4-BE49-F238E27FC236}">
                <a16:creationId xmlns:a16="http://schemas.microsoft.com/office/drawing/2014/main" id="{BE8ACBB2-ADFE-DC71-9156-83F6377AB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4893" y="3129712"/>
            <a:ext cx="914400" cy="914400"/>
          </a:xfrm>
          <a:prstGeom prst="rect">
            <a:avLst/>
          </a:prstGeom>
        </p:spPr>
      </p:pic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4237710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2624" y="3129712"/>
            <a:ext cx="914400" cy="914400"/>
          </a:xfrm>
          <a:prstGeom prst="rect">
            <a:avLst/>
          </a:prstGeom>
        </p:spPr>
      </p:pic>
      <p:sp>
        <p:nvSpPr>
          <p:cNvPr id="37" name="!!TextBox 36">
            <a:extLst>
              <a:ext uri="{FF2B5EF4-FFF2-40B4-BE49-F238E27FC236}">
                <a16:creationId xmlns:a16="http://schemas.microsoft.com/office/drawing/2014/main" id="{FF0404B0-E417-C275-EA1F-FE545DD7C76D}"/>
              </a:ext>
            </a:extLst>
          </p:cNvPr>
          <p:cNvSpPr txBox="1"/>
          <p:nvPr/>
        </p:nvSpPr>
        <p:spPr>
          <a:xfrm>
            <a:off x="1121277" y="16809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1</a:t>
            </a:r>
          </a:p>
        </p:txBody>
      </p:sp>
      <p:sp>
        <p:nvSpPr>
          <p:cNvPr id="38" name="!!TextBox 37">
            <a:extLst>
              <a:ext uri="{FF2B5EF4-FFF2-40B4-BE49-F238E27FC236}">
                <a16:creationId xmlns:a16="http://schemas.microsoft.com/office/drawing/2014/main" id="{08C48735-B773-D29D-FD2A-880BFCAA631C}"/>
              </a:ext>
            </a:extLst>
          </p:cNvPr>
          <p:cNvSpPr txBox="1"/>
          <p:nvPr/>
        </p:nvSpPr>
        <p:spPr>
          <a:xfrm>
            <a:off x="3870493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2</a:t>
            </a:r>
          </a:p>
        </p:txBody>
      </p:sp>
      <p:sp>
        <p:nvSpPr>
          <p:cNvPr id="39" name="!!TextBox 38">
            <a:extLst>
              <a:ext uri="{FF2B5EF4-FFF2-40B4-BE49-F238E27FC236}">
                <a16:creationId xmlns:a16="http://schemas.microsoft.com/office/drawing/2014/main" id="{A456ABB5-D6EE-7A72-8EDE-5F6A485E434C}"/>
              </a:ext>
            </a:extLst>
          </p:cNvPr>
          <p:cNvSpPr txBox="1"/>
          <p:nvPr/>
        </p:nvSpPr>
        <p:spPr>
          <a:xfrm>
            <a:off x="6619708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3</a:t>
            </a:r>
          </a:p>
        </p:txBody>
      </p:sp>
      <p:sp>
        <p:nvSpPr>
          <p:cNvPr id="40" name="!!TextBox 39">
            <a:extLst>
              <a:ext uri="{FF2B5EF4-FFF2-40B4-BE49-F238E27FC236}">
                <a16:creationId xmlns:a16="http://schemas.microsoft.com/office/drawing/2014/main" id="{5E093F71-3D81-ED84-8927-8421E1539A23}"/>
              </a:ext>
            </a:extLst>
          </p:cNvPr>
          <p:cNvSpPr txBox="1"/>
          <p:nvPr/>
        </p:nvSpPr>
        <p:spPr>
          <a:xfrm>
            <a:off x="9368924" y="1833378"/>
            <a:ext cx="170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Lilita One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117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!!1">
            <a:extLst>
              <a:ext uri="{FF2B5EF4-FFF2-40B4-BE49-F238E27FC236}">
                <a16:creationId xmlns:a16="http://schemas.microsoft.com/office/drawing/2014/main" id="{58B33969-7D5E-2633-057E-64B568959454}"/>
              </a:ext>
            </a:extLst>
          </p:cNvPr>
          <p:cNvSpPr/>
          <p:nvPr/>
        </p:nvSpPr>
        <p:spPr>
          <a:xfrm>
            <a:off x="597569" y="1588169"/>
            <a:ext cx="2749216" cy="4740442"/>
          </a:xfrm>
          <a:prstGeom prst="rect">
            <a:avLst/>
          </a:prstGeom>
          <a:gradFill flip="none" rotWithShape="1">
            <a:gsLst>
              <a:gs pos="11000">
                <a:srgbClr val="8A72D7"/>
              </a:gs>
              <a:gs pos="100000">
                <a:srgbClr val="67FA9B"/>
              </a:gs>
            </a:gsLst>
            <a:lin ang="5400000" scaled="1"/>
            <a:tileRect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" name="!!TextBox 2">
            <a:extLst>
              <a:ext uri="{FF2B5EF4-FFF2-40B4-BE49-F238E27FC236}">
                <a16:creationId xmlns:a16="http://schemas.microsoft.com/office/drawing/2014/main" id="{D426BD3E-2B79-CE14-9B33-3CDAED3321D3}"/>
              </a:ext>
            </a:extLst>
          </p:cNvPr>
          <p:cNvSpPr txBox="1"/>
          <p:nvPr/>
        </p:nvSpPr>
        <p:spPr>
          <a:xfrm>
            <a:off x="797427" y="3428762"/>
            <a:ext cx="2349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Develop solution for BKK to detect fire risk based on geographical data</a:t>
            </a:r>
          </a:p>
        </p:txBody>
      </p:sp>
      <p:sp>
        <p:nvSpPr>
          <p:cNvPr id="7" name="!!TextBox 6">
            <a:extLst>
              <a:ext uri="{FF2B5EF4-FFF2-40B4-BE49-F238E27FC236}">
                <a16:creationId xmlns:a16="http://schemas.microsoft.com/office/drawing/2014/main" id="{1CEE3F85-2DD3-0076-0D68-A43FD3698AC9}"/>
              </a:ext>
            </a:extLst>
          </p:cNvPr>
          <p:cNvSpPr txBox="1"/>
          <p:nvPr/>
        </p:nvSpPr>
        <p:spPr>
          <a:xfrm>
            <a:off x="970465" y="3157056"/>
            <a:ext cx="200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2400" dirty="0"/>
          </a:p>
        </p:txBody>
      </p:sp>
      <p:pic>
        <p:nvPicPr>
          <p:cNvPr id="8" name="!!Graphic 7" descr="List with solid fill">
            <a:extLst>
              <a:ext uri="{FF2B5EF4-FFF2-40B4-BE49-F238E27FC236}">
                <a16:creationId xmlns:a16="http://schemas.microsoft.com/office/drawing/2014/main" id="{F53F39B1-AA84-E161-38F9-F52F04DD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275" y="2049058"/>
            <a:ext cx="914400" cy="914400"/>
          </a:xfrm>
          <a:prstGeom prst="rect">
            <a:avLst/>
          </a:prstGeom>
        </p:spPr>
      </p:pic>
      <p:sp>
        <p:nvSpPr>
          <p:cNvPr id="6" name="!!TextBox 13">
            <a:extLst>
              <a:ext uri="{FF2B5EF4-FFF2-40B4-BE49-F238E27FC236}">
                <a16:creationId xmlns:a16="http://schemas.microsoft.com/office/drawing/2014/main" id="{FFF53AA6-1BDB-ACE5-0460-C8D663A83793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10" name="!!TextBox 18">
            <a:extLst>
              <a:ext uri="{FF2B5EF4-FFF2-40B4-BE49-F238E27FC236}">
                <a16:creationId xmlns:a16="http://schemas.microsoft.com/office/drawing/2014/main" id="{AC6CAEA4-C63B-349C-8097-9A55EB0E5373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!!TextBox 34">
            <a:extLst>
              <a:ext uri="{FF2B5EF4-FFF2-40B4-BE49-F238E27FC236}">
                <a16:creationId xmlns:a16="http://schemas.microsoft.com/office/drawing/2014/main" id="{18BD8749-C484-F93D-A7FD-B107FE9E9B68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9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E7D75D0B-FD1D-8FF4-45C4-AC9AE9699C3D}"/>
              </a:ext>
            </a:extLst>
          </p:cNvPr>
          <p:cNvSpPr/>
          <p:nvPr/>
        </p:nvSpPr>
        <p:spPr>
          <a:xfrm flipH="1">
            <a:off x="3346784" y="1588169"/>
            <a:ext cx="2749216" cy="4740442"/>
          </a:xfrm>
          <a:prstGeom prst="rect">
            <a:avLst/>
          </a:prstGeom>
          <a:gradFill>
            <a:gsLst>
              <a:gs pos="11000">
                <a:srgbClr val="DC40B3"/>
              </a:gs>
              <a:gs pos="100000">
                <a:srgbClr val="FE646E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2" name="!!TextBox 11">
            <a:extLst>
              <a:ext uri="{FF2B5EF4-FFF2-40B4-BE49-F238E27FC236}">
                <a16:creationId xmlns:a16="http://schemas.microsoft.com/office/drawing/2014/main" id="{998CAFC4-1EB3-ED7E-0E02-B5D6CDB9384F}"/>
              </a:ext>
            </a:extLst>
          </p:cNvPr>
          <p:cNvSpPr txBox="1"/>
          <p:nvPr/>
        </p:nvSpPr>
        <p:spPr>
          <a:xfrm>
            <a:off x="3546643" y="3672460"/>
            <a:ext cx="23495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API based on coordinates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Visualization as a risk-map</a:t>
            </a:r>
          </a:p>
        </p:txBody>
      </p:sp>
      <p:sp>
        <p:nvSpPr>
          <p:cNvPr id="14" name="!!TextBox 13">
            <a:extLst>
              <a:ext uri="{FF2B5EF4-FFF2-40B4-BE49-F238E27FC236}">
                <a16:creationId xmlns:a16="http://schemas.microsoft.com/office/drawing/2014/main" id="{85C94488-5E02-D292-1FBF-7BEB32D8E277}"/>
              </a:ext>
            </a:extLst>
          </p:cNvPr>
          <p:cNvSpPr txBox="1"/>
          <p:nvPr/>
        </p:nvSpPr>
        <p:spPr>
          <a:xfrm>
            <a:off x="3822993" y="3059427"/>
            <a:ext cx="179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15" name="!!Graphic 14" descr="Books with solid fill">
            <a:extLst>
              <a:ext uri="{FF2B5EF4-FFF2-40B4-BE49-F238E27FC236}">
                <a16:creationId xmlns:a16="http://schemas.microsoft.com/office/drawing/2014/main" id="{16A532E4-E990-3367-72A2-DA99C224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5200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0CF930AE-B682-3CDB-378F-15017E5C741B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8">
            <a:extLst>
              <a:ext uri="{FF2B5EF4-FFF2-40B4-BE49-F238E27FC236}">
                <a16:creationId xmlns:a16="http://schemas.microsoft.com/office/drawing/2014/main" id="{CADB35D6-ECC4-4B73-4C5F-004E4D17AE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!!TextBox 34">
            <a:extLst>
              <a:ext uri="{FF2B5EF4-FFF2-40B4-BE49-F238E27FC236}">
                <a16:creationId xmlns:a16="http://schemas.microsoft.com/office/drawing/2014/main" id="{CDAE160C-5B0A-E2E6-6402-3F1EBA939351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1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1">
            <a:extLst>
              <a:ext uri="{FF2B5EF4-FFF2-40B4-BE49-F238E27FC236}">
                <a16:creationId xmlns:a16="http://schemas.microsoft.com/office/drawing/2014/main" id="{968AF864-9AC5-3530-033C-CB5522A6F004}"/>
              </a:ext>
            </a:extLst>
          </p:cNvPr>
          <p:cNvSpPr/>
          <p:nvPr/>
        </p:nvSpPr>
        <p:spPr>
          <a:xfrm>
            <a:off x="6096000" y="1588169"/>
            <a:ext cx="2749216" cy="4740442"/>
          </a:xfrm>
          <a:prstGeom prst="rect">
            <a:avLst/>
          </a:prstGeom>
          <a:gradFill>
            <a:gsLst>
              <a:gs pos="11000">
                <a:srgbClr val="A270D2"/>
              </a:gs>
              <a:gs pos="100000">
                <a:srgbClr val="D26CC8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7" name="!!TextBox 16">
            <a:extLst>
              <a:ext uri="{FF2B5EF4-FFF2-40B4-BE49-F238E27FC236}">
                <a16:creationId xmlns:a16="http://schemas.microsoft.com/office/drawing/2014/main" id="{2758E055-1E0B-4CA4-4AFD-417940E1E956}"/>
              </a:ext>
            </a:extLst>
          </p:cNvPr>
          <p:cNvSpPr txBox="1"/>
          <p:nvPr/>
        </p:nvSpPr>
        <p:spPr>
          <a:xfrm>
            <a:off x="6295858" y="3733562"/>
            <a:ext cx="23495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GitHub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https://github.com/JonnyMast/FireGuard</a:t>
            </a: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!!TextBox 18">
            <a:extLst>
              <a:ext uri="{FF2B5EF4-FFF2-40B4-BE49-F238E27FC236}">
                <a16:creationId xmlns:a16="http://schemas.microsoft.com/office/drawing/2014/main" id="{E17BB799-FD8C-EF68-0385-DDC724CAE007}"/>
              </a:ext>
            </a:extLst>
          </p:cNvPr>
          <p:cNvSpPr txBox="1"/>
          <p:nvPr/>
        </p:nvSpPr>
        <p:spPr>
          <a:xfrm>
            <a:off x="6377614" y="3126347"/>
            <a:ext cx="218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Backlog</a:t>
            </a:r>
            <a:b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2400" dirty="0"/>
          </a:p>
        </p:txBody>
      </p:sp>
      <p:sp>
        <p:nvSpPr>
          <p:cNvPr id="5" name="!!TextBox 6">
            <a:extLst>
              <a:ext uri="{FF2B5EF4-FFF2-40B4-BE49-F238E27FC236}">
                <a16:creationId xmlns:a16="http://schemas.microsoft.com/office/drawing/2014/main" id="{BB56DFD0-2CF2-358C-462E-B999E1BD44FF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A9BB88B5-5911-8023-47D1-6F253521F090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pic>
        <p:nvPicPr>
          <p:cNvPr id="3" name="!!Graphic 20" descr="Beaker with solid fill">
            <a:extLst>
              <a:ext uri="{FF2B5EF4-FFF2-40B4-BE49-F238E27FC236}">
                <a16:creationId xmlns:a16="http://schemas.microsoft.com/office/drawing/2014/main" id="{063616E4-81B7-E975-E185-EA81A793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4893" y="2112953"/>
            <a:ext cx="914400" cy="914400"/>
          </a:xfrm>
          <a:prstGeom prst="rect">
            <a:avLst/>
          </a:prstGeom>
        </p:spPr>
      </p:pic>
      <p:sp>
        <p:nvSpPr>
          <p:cNvPr id="4" name="!!TextBox 34">
            <a:extLst>
              <a:ext uri="{FF2B5EF4-FFF2-40B4-BE49-F238E27FC236}">
                <a16:creationId xmlns:a16="http://schemas.microsoft.com/office/drawing/2014/main" id="{6AC7DC04-7BF2-52A7-B60A-07FA4C3C8DB5}"/>
              </a:ext>
            </a:extLst>
          </p:cNvPr>
          <p:cNvSpPr txBox="1"/>
          <p:nvPr/>
        </p:nvSpPr>
        <p:spPr>
          <a:xfrm rot="16200000">
            <a:off x="8313457" y="3218610"/>
            <a:ext cx="3812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9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 28">
            <a:extLst>
              <a:ext uri="{FF2B5EF4-FFF2-40B4-BE49-F238E27FC236}">
                <a16:creationId xmlns:a16="http://schemas.microsoft.com/office/drawing/2014/main" id="{B86D4E89-85DB-AE28-98E5-12C52F71F6B4}"/>
              </a:ext>
            </a:extLst>
          </p:cNvPr>
          <p:cNvSpPr/>
          <p:nvPr/>
        </p:nvSpPr>
        <p:spPr>
          <a:xfrm>
            <a:off x="597569" y="1588169"/>
            <a:ext cx="10996862" cy="4740442"/>
          </a:xfrm>
          <a:prstGeom prst="rect">
            <a:avLst/>
          </a:prstGeom>
          <a:solidFill>
            <a:srgbClr val="D1C8EF"/>
          </a:solidFill>
          <a:ln>
            <a:noFill/>
          </a:ln>
          <a:effectLst>
            <a:outerShdw blurRad="3175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1">
            <a:extLst>
              <a:ext uri="{FF2B5EF4-FFF2-40B4-BE49-F238E27FC236}">
                <a16:creationId xmlns:a16="http://schemas.microsoft.com/office/drawing/2014/main" id="{3456C2BF-AAF6-85EC-5783-B71198A72EFA}"/>
              </a:ext>
            </a:extLst>
          </p:cNvPr>
          <p:cNvSpPr/>
          <p:nvPr/>
        </p:nvSpPr>
        <p:spPr>
          <a:xfrm flipH="1">
            <a:off x="8845216" y="1588169"/>
            <a:ext cx="2749216" cy="4740442"/>
          </a:xfrm>
          <a:prstGeom prst="rect">
            <a:avLst/>
          </a:prstGeom>
          <a:gradFill>
            <a:gsLst>
              <a:gs pos="11000">
                <a:srgbClr val="7797F2"/>
              </a:gs>
              <a:gs pos="100000">
                <a:srgbClr val="8A72D7"/>
              </a:gs>
            </a:gsLst>
            <a:lin ang="5400000" scaled="1"/>
          </a:gradFill>
          <a:ln>
            <a:noFill/>
          </a:ln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TextBox 12">
            <a:extLst>
              <a:ext uri="{FF2B5EF4-FFF2-40B4-BE49-F238E27FC236}">
                <a16:creationId xmlns:a16="http://schemas.microsoft.com/office/drawing/2014/main" id="{89BE1C5B-4EEC-EF6B-9074-33B9AA8146E0}"/>
              </a:ext>
            </a:extLst>
          </p:cNvPr>
          <p:cNvSpPr txBox="1"/>
          <p:nvPr/>
        </p:nvSpPr>
        <p:spPr>
          <a:xfrm>
            <a:off x="1739900" y="330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>
                  <a:outerShdw blurRad="355600" dist="101600" dir="5400000" algn="t" rotWithShape="0">
                    <a:prstClr val="black">
                      <a:alpha val="40000"/>
                    </a:prstClr>
                  </a:outerShdw>
                </a:effectLst>
                <a:latin typeface="Lilita One" panose="02000000000000000000" pitchFamily="2" charset="0"/>
              </a:rPr>
              <a:t>FireGuard</a:t>
            </a:r>
            <a:endParaRPr lang="en-US" sz="4800" dirty="0">
              <a:effectLst>
                <a:outerShdw blurRad="355600" dist="101600" dir="5400000" algn="t" rotWithShape="0">
                  <a:prstClr val="black">
                    <a:alpha val="40000"/>
                  </a:prst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34" name="!!TextBox 33">
            <a:extLst>
              <a:ext uri="{FF2B5EF4-FFF2-40B4-BE49-F238E27FC236}">
                <a16:creationId xmlns:a16="http://schemas.microsoft.com/office/drawing/2014/main" id="{A99F2D1E-AB56-7BFD-663E-91CB3742B9D0}"/>
              </a:ext>
            </a:extLst>
          </p:cNvPr>
          <p:cNvSpPr txBox="1"/>
          <p:nvPr/>
        </p:nvSpPr>
        <p:spPr>
          <a:xfrm>
            <a:off x="9045074" y="3733562"/>
            <a:ext cx="2349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Python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FastAPI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Database (Azure)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Postman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Docker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GitHub Actions</a:t>
            </a:r>
          </a:p>
        </p:txBody>
      </p:sp>
      <p:sp>
        <p:nvSpPr>
          <p:cNvPr id="35" name="!!TextBox 34">
            <a:extLst>
              <a:ext uri="{FF2B5EF4-FFF2-40B4-BE49-F238E27FC236}">
                <a16:creationId xmlns:a16="http://schemas.microsoft.com/office/drawing/2014/main" id="{A993AB9C-4FC8-936C-BC29-1D12081335A2}"/>
              </a:ext>
            </a:extLst>
          </p:cNvPr>
          <p:cNvSpPr txBox="1"/>
          <p:nvPr/>
        </p:nvSpPr>
        <p:spPr>
          <a:xfrm>
            <a:off x="8963318" y="3157056"/>
            <a:ext cx="251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ilita One" panose="02000000000000000000" pitchFamily="2" charset="0"/>
              </a:rPr>
              <a:t>Tech Stack</a:t>
            </a:r>
          </a:p>
          <a:p>
            <a:pPr algn="ctr"/>
            <a:endParaRPr lang="en-US" sz="2400" dirty="0"/>
          </a:p>
        </p:txBody>
      </p:sp>
      <p:pic>
        <p:nvPicPr>
          <p:cNvPr id="36" name="!!Graphic 35" descr="Presentation with bar chart with solid fill">
            <a:extLst>
              <a:ext uri="{FF2B5EF4-FFF2-40B4-BE49-F238E27FC236}">
                <a16:creationId xmlns:a16="http://schemas.microsoft.com/office/drawing/2014/main" id="{8F29F98E-7AAB-AE47-7D59-9C878AF7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2624" y="2049058"/>
            <a:ext cx="914400" cy="914400"/>
          </a:xfrm>
          <a:prstGeom prst="rect">
            <a:avLst/>
          </a:prstGeom>
        </p:spPr>
      </p:pic>
      <p:sp>
        <p:nvSpPr>
          <p:cNvPr id="5" name="!!TextBox 6">
            <a:extLst>
              <a:ext uri="{FF2B5EF4-FFF2-40B4-BE49-F238E27FC236}">
                <a16:creationId xmlns:a16="http://schemas.microsoft.com/office/drawing/2014/main" id="{E2A1F200-5C7B-3C2B-7342-4ED3B11D02C9}"/>
              </a:ext>
            </a:extLst>
          </p:cNvPr>
          <p:cNvSpPr txBox="1"/>
          <p:nvPr/>
        </p:nvSpPr>
        <p:spPr>
          <a:xfrm rot="16200000">
            <a:off x="452381" y="3218610"/>
            <a:ext cx="303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Introduction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!!TextBox 13">
            <a:extLst>
              <a:ext uri="{FF2B5EF4-FFF2-40B4-BE49-F238E27FC236}">
                <a16:creationId xmlns:a16="http://schemas.microsoft.com/office/drawing/2014/main" id="{E3273C9F-C619-90A5-123F-577EBFB1E444}"/>
              </a:ext>
            </a:extLst>
          </p:cNvPr>
          <p:cNvSpPr txBox="1"/>
          <p:nvPr/>
        </p:nvSpPr>
        <p:spPr>
          <a:xfrm rot="16200000">
            <a:off x="3518323" y="3464831"/>
            <a:ext cx="2406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Functionality</a:t>
            </a:r>
          </a:p>
        </p:txBody>
      </p:sp>
      <p:sp>
        <p:nvSpPr>
          <p:cNvPr id="3" name="!!TextBox 18">
            <a:extLst>
              <a:ext uri="{FF2B5EF4-FFF2-40B4-BE49-F238E27FC236}">
                <a16:creationId xmlns:a16="http://schemas.microsoft.com/office/drawing/2014/main" id="{D761029A-5739-20E7-9449-138C757CBF3F}"/>
              </a:ext>
            </a:extLst>
          </p:cNvPr>
          <p:cNvSpPr txBox="1"/>
          <p:nvPr/>
        </p:nvSpPr>
        <p:spPr>
          <a:xfrm rot="16200000">
            <a:off x="5914681" y="2972389"/>
            <a:ext cx="3316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Backlog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ilita One" panose="02000000000000000000" pitchFamily="2" charset="0"/>
              </a:rPr>
              <a:t>tool</a:t>
            </a:r>
          </a:p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9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A7070-2701-93F5-C067-6DEBDB2E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1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B69C0-7A9D-024D-7D6A-55EDCD54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128" y="0"/>
            <a:ext cx="6268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fa6e9-8ded-4557-b65f-afca7ad6ca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72557DBCEE2643A52275D4BA456828" ma:contentTypeVersion="18" ma:contentTypeDescription="Opprett et nytt dokument." ma:contentTypeScope="" ma:versionID="3d35a18a8fa5309436182b5e4e0f9b3b">
  <xsd:schema xmlns:xsd="http://www.w3.org/2001/XMLSchema" xmlns:xs="http://www.w3.org/2001/XMLSchema" xmlns:p="http://schemas.microsoft.com/office/2006/metadata/properties" xmlns:ns3="c9afa6e9-8ded-4557-b65f-afca7ad6ca80" xmlns:ns4="237806f1-b942-43fe-8dad-8550bfb83dc1" targetNamespace="http://schemas.microsoft.com/office/2006/metadata/properties" ma:root="true" ma:fieldsID="153649979676b957db7ede30aa1822e6" ns3:_="" ns4:_="">
    <xsd:import namespace="c9afa6e9-8ded-4557-b65f-afca7ad6ca80"/>
    <xsd:import namespace="237806f1-b942-43fe-8dad-8550bfb83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a6e9-8ded-4557-b65f-afca7ad6c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806f1-b942-43fe-8dad-8550bfb83dc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for deling av tip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9CD04C-F88D-4544-B372-2883EBBF38AA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c9afa6e9-8ded-4557-b65f-afca7ad6ca8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237806f1-b942-43fe-8dad-8550bfb83dc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A7D81B-7086-49DC-A617-F723A97B4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458FC0-3115-4D24-94FE-7850B3BE4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fa6e9-8ded-4557-b65f-afca7ad6ca80"/>
    <ds:schemaRef ds:uri="237806f1-b942-43fe-8dad-8550bfb83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140</Words>
  <Application>Microsoft Office PowerPoint</Application>
  <PresentationFormat>Widescreen</PresentationFormat>
  <Paragraphs>65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League Spartan Black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 Faal</dc:creator>
  <cp:lastModifiedBy>Ole August Solem</cp:lastModifiedBy>
  <cp:revision>14</cp:revision>
  <dcterms:created xsi:type="dcterms:W3CDTF">2025-01-09T07:01:42Z</dcterms:created>
  <dcterms:modified xsi:type="dcterms:W3CDTF">2025-02-20T11:50:19Z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0x0101004472557DBCEE2643A52275D4BA456828</vt:lpwstr>
  </property>
</Properties>
</file>